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11" Type="http://schemas.openxmlformats.org/officeDocument/2006/relationships/slide" Target="slides/slide6.xml"/><Relationship Id="rId22" Type="http://schemas.openxmlformats.org/officeDocument/2006/relationships/font" Target="fonts/Nunito-italic.fntdata"/><Relationship Id="rId10" Type="http://schemas.openxmlformats.org/officeDocument/2006/relationships/slide" Target="slides/slide5.xml"/><Relationship Id="rId21" Type="http://schemas.openxmlformats.org/officeDocument/2006/relationships/font" Target="fonts/Nuni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6423c764e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6423c764e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6423c764e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6423c764e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6423c764e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6423c764e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6423c764e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6423c764e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6423c764e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6423c764e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6423c764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6423c764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6423c764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6423c764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423c764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423c764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6423c764e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6423c764e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6423c764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6423c764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6423c764e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6423c764e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6423c764e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6423c764e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6423c764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6423c764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888751" y="529675"/>
            <a:ext cx="7832400" cy="17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snake game on Atmega32U4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27800" y="176958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Jayendra Ellamathy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525" y="2228600"/>
            <a:ext cx="4426953" cy="250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909950" y="16820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The snake game </a:t>
            </a:r>
            <a:endParaRPr b="1"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725" y="374500"/>
            <a:ext cx="5125926" cy="20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3400" y="2258075"/>
            <a:ext cx="5002550" cy="25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</a:t>
            </a:r>
            <a:endParaRPr/>
          </a:p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698025" y="17070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Drawing on the LED matrix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Timer overflow ISR </a:t>
            </a: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850" y="944800"/>
            <a:ext cx="5620923" cy="31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</a:t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819150" y="16552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Controlling the push buttons </a:t>
            </a:r>
            <a:endParaRPr b="1"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625" y="205600"/>
            <a:ext cx="5703573" cy="26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75" y="2721450"/>
            <a:ext cx="3263201" cy="185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819150" y="16552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Controlling the push buttons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700" y="2302150"/>
            <a:ext cx="5714475" cy="19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3447775" y="1758750"/>
            <a:ext cx="7672500" cy="17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6739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Components: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Push buttons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8 * 8 Dot LED matrix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Eduino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450" y="490713"/>
            <a:ext cx="2217650" cy="16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100" y="2345199"/>
            <a:ext cx="2813774" cy="24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2250" y="2708675"/>
            <a:ext cx="2284021" cy="19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</a:t>
            </a:r>
            <a:endParaRPr/>
          </a:p>
        </p:txBody>
      </p:sp>
      <p:sp>
        <p:nvSpPr>
          <p:cNvPr id="145" name="Google Shape;145;p15"/>
          <p:cNvSpPr txBox="1"/>
          <p:nvPr>
            <p:ph idx="1" type="body"/>
          </p:nvPr>
        </p:nvSpPr>
        <p:spPr>
          <a:xfrm>
            <a:off x="781875" y="14968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Controlling the LED dot matrix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16 GPIO pins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Timer </a:t>
            </a:r>
            <a:endParaRPr/>
          </a:p>
        </p:txBody>
      </p:sp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125" y="2236950"/>
            <a:ext cx="2862224" cy="251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001" y="695550"/>
            <a:ext cx="2980699" cy="288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763225" y="705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819150" y="13870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Controlling the push-buttons: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External hardware interrupts on PD0..3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Change on pin triggers interrupt </a:t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500" y="389100"/>
            <a:ext cx="4304799" cy="322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200" y="2832650"/>
            <a:ext cx="3361451" cy="13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819150" y="16832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Pin diagram</a:t>
            </a:r>
            <a:endParaRPr b="1"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075" y="626200"/>
            <a:ext cx="5413699" cy="38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753900" y="16832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Drawing on the LED matrix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Controlling the push buttons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snake game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Under 500 LOC :) 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450" y="1683250"/>
            <a:ext cx="4964375" cy="24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1061400" y="16324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snake game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Game environment - 2D array of size 8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Snake - linked list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500" y="1306299"/>
            <a:ext cx="4286500" cy="142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502" y="690125"/>
            <a:ext cx="4286500" cy="6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1038" y="2796025"/>
            <a:ext cx="4133875" cy="16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</a:t>
            </a:r>
            <a:endParaRPr/>
          </a:p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856425" y="16366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snake game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Direction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Food </a:t>
            </a: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650" y="1944275"/>
            <a:ext cx="2799600" cy="22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425" y="3137525"/>
            <a:ext cx="2525175" cy="5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651425" y="16552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Drawing on the LED </a:t>
            </a:r>
            <a:r>
              <a:rPr b="1" lang="en"/>
              <a:t>matrix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Configuring timer interrupt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875" y="553850"/>
            <a:ext cx="5819324" cy="3956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